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488"/>
    <a:srgbClr val="F19E65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2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396202-0ED7-2CDE-5852-0CD4896DC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57B52B6-AD24-7A46-2198-883EAF3CD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CC93A4-97D4-016B-B75D-C2AF8DE8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313114-31A0-EA65-1999-20BE2FCB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BA81D4-A573-60AB-E179-50B41157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D8952F-AED0-12BA-3908-6282D5C8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0489D60-9CF3-2B53-E12A-6BE2FD860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CC9D9C-FD52-6EF9-A8A5-5C5E5F51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484D28-ECA4-F3DB-F7B4-2F1B6E2A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1B0766-AB1D-751D-20CB-DBFA4470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352E3B8-D72E-8158-A730-E7A2C720E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90B4CC-7C9C-2FE0-4C4E-9D506757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5F56E9-64C1-3A4B-14D6-9D606358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66A41C-900D-F22C-412A-188CBFAB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FD8C3C-A9AA-6616-55B7-147A57C5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5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5C95C1-6A64-5742-30D3-2E6D37DB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FB3A58-D74F-40C2-320B-96D959C32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6BC49C-3A7E-685B-BDC3-CB0C20BD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04FE78-C6AD-0E21-11F8-DB3B881B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FFCA13-05EA-CBF7-5A3D-451AB8C6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CE1D9C-376B-60E2-79C3-634DFE1D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F4D72CC-7F2E-E784-B269-D9B92F7BE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776AFC-81D7-109B-A8E9-40A0E028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07C665-DDBB-DAA7-34BA-C33E96ED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BCB285-E29B-D07B-4B86-93435827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22BD44-C86F-EA3E-A709-2D428274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02ED9C-00BC-B5B2-EED8-6E41C8EDC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27F61C-6FF0-116D-DD80-2AC4D0F0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A2AABF9-D7BC-6445-9BE4-437D500A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1755CDA-8DCB-3F20-7518-C25E70BC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AD3440-3598-9B38-6AB4-FE7CBA0E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0D9647-F021-486A-FD0B-088B1766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1B571B-5E45-DBCD-B618-C9B8845D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4585F6-958C-3DBF-7178-531E1DA34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89847F8-9DBB-CCD3-861E-AD5912CCB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05723FC-27E9-7BA9-14C0-84500AC20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6BA92B9-A9F6-2F14-4CEA-F711BCF9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9E5A7-2219-4D55-9499-CF73BC87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D8B4FAC-3C65-4FC8-9451-9939EAD9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06639F-FDB4-D450-F39C-28AC09F2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BCCB6AE-7A5F-89B2-CE6D-150B5010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CECB1D3-E2C0-BBD7-DD99-6DFFFAA3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93A97B8-C93D-054D-5B5E-FFF71367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3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646ACE6-7C10-7CBB-C65A-153D4DB2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026C183-3424-887D-6593-168CD636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C4D7A6-A4FA-2273-D7D4-86ADB7B6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4E4984-B351-79FB-4952-099BB7C0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1C9858-774E-9C3E-5364-A7572C2B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E7DA81-1919-0D36-BD7C-C31798B10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597701-50AC-C1B4-CD8E-E4F96D8E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6BB4580-872A-5D1D-0A49-723AFF3C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53DDF0-1741-EFB2-9C85-1B910BA2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4D47B4-87C6-F075-0FEA-1DC410D0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A361080-BFF4-ED86-5B83-487DFD51D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275C31E-0940-3371-892D-B80365735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D32198-E45F-FC87-33A7-EAD1B8E6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411938-129F-1251-1680-A8FE2795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0AC287-B7C5-79A8-A0F1-6C99335C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3D1F454-DA86-A315-734D-EF2BF52A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CC2C2A-9C13-6CE1-07F7-F033C6283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CFE150-7901-B246-3D3A-B6604B013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FDEC-F5C2-4D06-909B-938150D505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36C7A1-6B2C-839A-F075-6725DEB1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898F4F-6EC0-B499-EC75-89747A027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3118FB4-865C-BF45-A71B-A681894248E4}"/>
              </a:ext>
            </a:extLst>
          </p:cNvPr>
          <p:cNvSpPr/>
          <p:nvPr/>
        </p:nvSpPr>
        <p:spPr>
          <a:xfrm>
            <a:off x="0" y="0"/>
            <a:ext cx="8341574" cy="6858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4FD7331-2AF2-BD82-C44B-C0330CB1CDB5}"/>
              </a:ext>
            </a:extLst>
          </p:cNvPr>
          <p:cNvSpPr/>
          <p:nvPr/>
        </p:nvSpPr>
        <p:spPr>
          <a:xfrm>
            <a:off x="8341577" y="0"/>
            <a:ext cx="3848062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4A0D3-5B71-5862-B43F-61257C214578}"/>
              </a:ext>
            </a:extLst>
          </p:cNvPr>
          <p:cNvSpPr txBox="1"/>
          <p:nvPr/>
        </p:nvSpPr>
        <p:spPr>
          <a:xfrm>
            <a:off x="8542851" y="2972533"/>
            <a:ext cx="34455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002060"/>
                </a:solidFill>
              </a:rPr>
              <a:t>ΧΕΙΡΟΥΡΓΙΚΗ ΘΥΡΕΟΕΙΔΟΥΣ &amp; ΠΑΡΑΘΥΡΕΟΕΙΔΩΝ</a:t>
            </a:r>
          </a:p>
          <a:p>
            <a:pPr algn="ctr"/>
            <a:endParaRPr lang="el-GR" sz="2400" dirty="0">
              <a:solidFill>
                <a:srgbClr val="002060"/>
              </a:solidFill>
            </a:endParaRPr>
          </a:p>
          <a:p>
            <a:pPr algn="ctr"/>
            <a:r>
              <a:rPr lang="el-GR" sz="2000" dirty="0">
                <a:solidFill>
                  <a:srgbClr val="002060"/>
                </a:solidFill>
              </a:rPr>
              <a:t>ΓΕΩΡΓΙΟΣ ΣΑΚΟΡΑΦΑΣ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" name="Εικόνα 12" descr="Εικόνα που περιέχει κείμενο, ανυσματικά γραφικά, καμηλοπάρδαλη&#10;&#10;Περιγραφή που δημιουργήθηκε αυτόματα">
            <a:extLst>
              <a:ext uri="{FF2B5EF4-FFF2-40B4-BE49-F238E27FC236}">
                <a16:creationId xmlns:a16="http://schemas.microsoft.com/office/drawing/2014/main" id="{5A731739-5018-B122-E005-B4E4DB065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58" y="4858495"/>
            <a:ext cx="2179297" cy="1999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Εικόνα 2" descr="Εικόνα που περιέχει ανθρώπινο πρόσωπο, μπλούζα, άτομο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55749650-B784-DCF7-08B0-0DB6825F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36" y="346548"/>
            <a:ext cx="1875343" cy="2495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43EA2E7-25C6-CA56-90AD-0773B80B393A}"/>
              </a:ext>
            </a:extLst>
          </p:cNvPr>
          <p:cNvSpPr/>
          <p:nvPr/>
        </p:nvSpPr>
        <p:spPr>
          <a:xfrm>
            <a:off x="5411854" y="990600"/>
            <a:ext cx="1197333" cy="200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8BE889B-A9D8-3B07-061F-FF1F9A1264BD}"/>
              </a:ext>
            </a:extLst>
          </p:cNvPr>
          <p:cNvSpPr/>
          <p:nvPr/>
        </p:nvSpPr>
        <p:spPr>
          <a:xfrm>
            <a:off x="5006109" y="1485821"/>
            <a:ext cx="1603077" cy="200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C980860-C776-2EB2-6ABE-DC2A93B1E101}"/>
              </a:ext>
            </a:extLst>
          </p:cNvPr>
          <p:cNvSpPr/>
          <p:nvPr/>
        </p:nvSpPr>
        <p:spPr>
          <a:xfrm>
            <a:off x="4627418" y="1018308"/>
            <a:ext cx="1830731" cy="1545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816AE07-2CF2-AABD-1AEC-48F411FC9BE7}"/>
              </a:ext>
            </a:extLst>
          </p:cNvPr>
          <p:cNvSpPr/>
          <p:nvPr/>
        </p:nvSpPr>
        <p:spPr>
          <a:xfrm>
            <a:off x="4779818" y="1503217"/>
            <a:ext cx="1830731" cy="1545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38385248-42F0-9C8B-B10B-D316E8D9FA2B}"/>
              </a:ext>
            </a:extLst>
          </p:cNvPr>
          <p:cNvSpPr/>
          <p:nvPr/>
        </p:nvSpPr>
        <p:spPr>
          <a:xfrm>
            <a:off x="4876800" y="990600"/>
            <a:ext cx="1819563" cy="200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20692676-0520-6170-5427-673D70EECBD5}"/>
              </a:ext>
            </a:extLst>
          </p:cNvPr>
          <p:cNvSpPr/>
          <p:nvPr/>
        </p:nvSpPr>
        <p:spPr>
          <a:xfrm>
            <a:off x="4919707" y="1491670"/>
            <a:ext cx="1819563" cy="200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6FF34860-1F33-A7C0-77A2-17902E6BC0B8}"/>
              </a:ext>
            </a:extLst>
          </p:cNvPr>
          <p:cNvSpPr/>
          <p:nvPr/>
        </p:nvSpPr>
        <p:spPr>
          <a:xfrm>
            <a:off x="5542783" y="795337"/>
            <a:ext cx="1153580" cy="2171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D68F7745-E133-A384-F099-B121A7C3B2A1}"/>
              </a:ext>
            </a:extLst>
          </p:cNvPr>
          <p:cNvSpPr/>
          <p:nvPr/>
        </p:nvSpPr>
        <p:spPr>
          <a:xfrm>
            <a:off x="5023099" y="1278193"/>
            <a:ext cx="1603077" cy="206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E675F859-E203-E0C6-04F6-3343E1040E60}"/>
              </a:ext>
            </a:extLst>
          </p:cNvPr>
          <p:cNvSpPr/>
          <p:nvPr/>
        </p:nvSpPr>
        <p:spPr>
          <a:xfrm>
            <a:off x="5477164" y="795337"/>
            <a:ext cx="1132022" cy="222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8E110E35-4E2F-4747-5091-2554671534ED}"/>
              </a:ext>
            </a:extLst>
          </p:cNvPr>
          <p:cNvSpPr/>
          <p:nvPr/>
        </p:nvSpPr>
        <p:spPr>
          <a:xfrm>
            <a:off x="5006109" y="1298718"/>
            <a:ext cx="1668696" cy="222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D46EC1BF-AA2D-1E4B-5DAE-0C815A07A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86" y="1043002"/>
            <a:ext cx="4760002" cy="476000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CDAC2C-7F89-804B-04C5-22626A634172}"/>
              </a:ext>
            </a:extLst>
          </p:cNvPr>
          <p:cNvSpPr txBox="1"/>
          <p:nvPr/>
        </p:nvSpPr>
        <p:spPr>
          <a:xfrm>
            <a:off x="4036739" y="1147299"/>
            <a:ext cx="2436544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htpps://gsakorafas.gr</a:t>
            </a:r>
          </a:p>
        </p:txBody>
      </p:sp>
    </p:spTree>
    <p:extLst>
      <p:ext uri="{BB962C8B-B14F-4D97-AF65-F5344CB8AC3E}">
        <p14:creationId xmlns:p14="http://schemas.microsoft.com/office/powerpoint/2010/main" val="359500547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11</Words>
  <Application>Microsoft Office PowerPoint</Application>
  <PresentationFormat>Ευρεία οθόνη</PresentationFormat>
  <Paragraphs>4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George Sakorafas</dc:creator>
  <cp:lastModifiedBy>George Sakorafas</cp:lastModifiedBy>
  <cp:revision>32</cp:revision>
  <dcterms:created xsi:type="dcterms:W3CDTF">2023-01-16T15:53:59Z</dcterms:created>
  <dcterms:modified xsi:type="dcterms:W3CDTF">2026-02-23T09:45:18Z</dcterms:modified>
</cp:coreProperties>
</file>